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72" r:id="rId3"/>
    <p:sldId id="258" r:id="rId4"/>
    <p:sldId id="259" r:id="rId5"/>
    <p:sldId id="260" r:id="rId6"/>
    <p:sldId id="266" r:id="rId7"/>
    <p:sldId id="273" r:id="rId8"/>
    <p:sldId id="267" r:id="rId9"/>
    <p:sldId id="261" r:id="rId10"/>
    <p:sldId id="263" r:id="rId11"/>
    <p:sldId id="268" r:id="rId12"/>
    <p:sldId id="264" r:id="rId13"/>
    <p:sldId id="265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44"/>
    <p:restoredTop sz="94629"/>
  </p:normalViewPr>
  <p:slideViewPr>
    <p:cSldViewPr snapToGrid="0" snapToObjects="1">
      <p:cViewPr varScale="1">
        <p:scale>
          <a:sx n="70" d="100"/>
          <a:sy n="70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158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960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985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86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6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18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52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97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782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52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546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Click to edit Master text styles</a:t>
            </a:r>
          </a:p>
          <a:p>
            <a:pPr lvl="1"/>
            <a:r>
              <a:rPr lang="vi-VN"/>
              <a:t>Second level</a:t>
            </a:r>
          </a:p>
          <a:p>
            <a:pPr lvl="2"/>
            <a:r>
              <a:rPr lang="vi-VN"/>
              <a:t>Third level</a:t>
            </a:r>
          </a:p>
          <a:p>
            <a:pPr lvl="3"/>
            <a:r>
              <a:rPr lang="vi-VN"/>
              <a:t>Fourth level</a:t>
            </a:r>
          </a:p>
          <a:p>
            <a:pPr lvl="4"/>
            <a:r>
              <a:rPr lang="vi-V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DA02F-50CC-9140-873A-5C5472B82E1A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2E91EE-F04F-5744-92C0-276F94687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708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1721222" y="1815190"/>
            <a:ext cx="2147048" cy="12981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C</a:t>
            </a:r>
            <a:r>
              <a:rPr lang="en-US" dirty="0"/>
              <a:t>l</a:t>
            </a:r>
            <a:r>
              <a:rPr lang="vi-VN" dirty="0"/>
              <a:t>ip giới thiệu sản phẩm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852145" y="1815190"/>
            <a:ext cx="2147048" cy="12981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C</a:t>
            </a:r>
            <a:r>
              <a:rPr lang="en-US" dirty="0"/>
              <a:t>l</a:t>
            </a:r>
            <a:r>
              <a:rPr lang="vi-VN" dirty="0"/>
              <a:t>ip demo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1674158" y="3816457"/>
            <a:ext cx="2147048" cy="12981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C</a:t>
            </a:r>
            <a:r>
              <a:rPr lang="en-US" dirty="0"/>
              <a:t>l</a:t>
            </a:r>
            <a:r>
              <a:rPr lang="vi-VN" dirty="0"/>
              <a:t>ip demo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4766981" y="3830990"/>
            <a:ext cx="2147048" cy="12981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C</a:t>
            </a:r>
            <a:r>
              <a:rPr lang="en-US" dirty="0"/>
              <a:t>l</a:t>
            </a:r>
            <a:r>
              <a:rPr lang="vi-VN" dirty="0"/>
              <a:t>ip demo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8133259" y="1815190"/>
            <a:ext cx="2147048" cy="12981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C</a:t>
            </a:r>
            <a:r>
              <a:rPr lang="en-US" dirty="0"/>
              <a:t>l</a:t>
            </a:r>
            <a:r>
              <a:rPr lang="vi-VN" dirty="0"/>
              <a:t>ip demo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8133259" y="3898924"/>
            <a:ext cx="2147048" cy="129810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Yêu cầu đăng kí tạo tài khoản</a:t>
            </a:r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0" y="5889812"/>
            <a:ext cx="12192000" cy="968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về nhóm, công tyc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0" y="351884"/>
            <a:ext cx="12192000" cy="4639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1524000" y="342839"/>
            <a:ext cx="2147048" cy="47303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Logo</a:t>
            </a:r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10766613" y="351884"/>
            <a:ext cx="1425388" cy="479752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Đăng Nhập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56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2407425" y="1926850"/>
            <a:ext cx="9269104" cy="9506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0" y="351884"/>
            <a:ext cx="12192000" cy="46398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0" y="5889812"/>
            <a:ext cx="12192000" cy="968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về nhóm, công ty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8496332" y="310991"/>
            <a:ext cx="2664727" cy="504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/>
              <a:t>Xin chào</a:t>
            </a:r>
            <a:r>
              <a:rPr lang="en-US"/>
              <a:t> Admin</a:t>
            </a:r>
            <a:endParaRPr lang="en-US" dirty="0"/>
          </a:p>
        </p:txBody>
      </p:sp>
      <p:sp>
        <p:nvSpPr>
          <p:cNvPr id="14" name="Rounded Rectangle 4"/>
          <p:cNvSpPr/>
          <p:nvPr/>
        </p:nvSpPr>
        <p:spPr>
          <a:xfrm>
            <a:off x="2456597" y="3026016"/>
            <a:ext cx="9269104" cy="9506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ounded Rectangle 4"/>
          <p:cNvSpPr/>
          <p:nvPr/>
        </p:nvSpPr>
        <p:spPr>
          <a:xfrm>
            <a:off x="2443818" y="4187101"/>
            <a:ext cx="9269104" cy="9506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ounded Rectangle 4"/>
          <p:cNvSpPr/>
          <p:nvPr/>
        </p:nvSpPr>
        <p:spPr>
          <a:xfrm>
            <a:off x="2456597" y="5247978"/>
            <a:ext cx="9269104" cy="64183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ounded Rectangle 4"/>
          <p:cNvSpPr/>
          <p:nvPr/>
        </p:nvSpPr>
        <p:spPr>
          <a:xfrm rot="5400000">
            <a:off x="10548937" y="3351412"/>
            <a:ext cx="2954698" cy="20896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538986" y="2249482"/>
            <a:ext cx="2579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Bảo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Tàng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FU Museum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38985" y="3242813"/>
            <a:ext cx="2579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Bảo Tàng Quốc gia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538984" y="4362673"/>
            <a:ext cx="2579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Bảo Tàng Dân tộc học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38986" y="1498227"/>
            <a:ext cx="162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Tên bảo tàng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036973" y="1498227"/>
            <a:ext cx="2124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Yêu cầu chờ xử lý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831650" y="1498227"/>
            <a:ext cx="1187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Active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300057" y="1501423"/>
            <a:ext cx="1390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Available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585160" y="2027880"/>
            <a:ext cx="8052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585160" y="3192797"/>
            <a:ext cx="8052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</a:rPr>
              <a:t>15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585159" y="4320089"/>
            <a:ext cx="8052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</a:rPr>
              <a:t>13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03555" y="2040163"/>
            <a:ext cx="461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</a:rPr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20368" y="3211693"/>
            <a:ext cx="3748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620368" y="4290655"/>
            <a:ext cx="3748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2">
                    <a:lumMod val="50000"/>
                  </a:schemeClr>
                </a:solidFill>
              </a:rPr>
              <a:t>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964423" y="2040163"/>
            <a:ext cx="461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00B050"/>
                </a:solidFill>
              </a:rPr>
              <a:t>7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892649" y="3187443"/>
            <a:ext cx="6046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00B050"/>
                </a:solidFill>
              </a:rPr>
              <a:t>13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99226" y="4320089"/>
            <a:ext cx="6046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00B050"/>
                </a:solidFill>
              </a:rPr>
              <a:t>13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434597" y="966950"/>
            <a:ext cx="33228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Danh sach cac bao tang</a:t>
            </a:r>
          </a:p>
        </p:txBody>
      </p:sp>
      <p:sp>
        <p:nvSpPr>
          <p:cNvPr id="38" name="Rounded Rectangle 4"/>
          <p:cNvSpPr/>
          <p:nvPr/>
        </p:nvSpPr>
        <p:spPr>
          <a:xfrm>
            <a:off x="0" y="831407"/>
            <a:ext cx="2211324" cy="505840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ounded Rectangle 8"/>
          <p:cNvSpPr/>
          <p:nvPr/>
        </p:nvSpPr>
        <p:spPr>
          <a:xfrm>
            <a:off x="29137" y="1868587"/>
            <a:ext cx="2236984" cy="487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bảo tàng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01600" y="397230"/>
            <a:ext cx="3574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Hệ thống quản lí bảo tàng</a:t>
            </a:r>
          </a:p>
        </p:txBody>
      </p:sp>
      <p:pic>
        <p:nvPicPr>
          <p:cNvPr id="1026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7378" y="2155269"/>
            <a:ext cx="527058" cy="527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716" y="3183144"/>
            <a:ext cx="527058" cy="527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385" y="4290655"/>
            <a:ext cx="527058" cy="527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ounded Rectangle 8"/>
          <p:cNvSpPr/>
          <p:nvPr/>
        </p:nvSpPr>
        <p:spPr>
          <a:xfrm>
            <a:off x="41775" y="2397853"/>
            <a:ext cx="2236984" cy="487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Quản lý Tài Khoản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401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0" y="351884"/>
            <a:ext cx="12192000" cy="46398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0" y="5889812"/>
            <a:ext cx="12192000" cy="968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về nhóm, công ty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8496332" y="310991"/>
            <a:ext cx="2664727" cy="504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/>
              <a:t>Xin chào</a:t>
            </a:r>
            <a:r>
              <a:rPr lang="en-US"/>
              <a:t> Admin</a:t>
            </a:r>
            <a:endParaRPr lang="en-US" dirty="0"/>
          </a:p>
        </p:txBody>
      </p:sp>
      <p:sp>
        <p:nvSpPr>
          <p:cNvPr id="20" name="Rounded Rectangle 4"/>
          <p:cNvSpPr/>
          <p:nvPr/>
        </p:nvSpPr>
        <p:spPr>
          <a:xfrm rot="5400000">
            <a:off x="10548937" y="3351412"/>
            <a:ext cx="2954698" cy="20896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434596" y="966950"/>
            <a:ext cx="67264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Yêu cầu đang chờ xử lí của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Bảo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Tàng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FU Museum</a:t>
            </a:r>
          </a:p>
          <a:p>
            <a:r>
              <a:rPr lang="vi-V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Rounded Rectangle 4"/>
          <p:cNvSpPr/>
          <p:nvPr/>
        </p:nvSpPr>
        <p:spPr>
          <a:xfrm>
            <a:off x="0" y="831407"/>
            <a:ext cx="2211324" cy="505840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ounded Rectangle 8"/>
          <p:cNvSpPr/>
          <p:nvPr/>
        </p:nvSpPr>
        <p:spPr>
          <a:xfrm>
            <a:off x="29137" y="1868587"/>
            <a:ext cx="2236984" cy="487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bảo tàng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01600" y="397230"/>
            <a:ext cx="3574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Hệ thống quản lí bảo tàng</a:t>
            </a:r>
          </a:p>
        </p:txBody>
      </p:sp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336016"/>
              </p:ext>
            </p:extLst>
          </p:nvPr>
        </p:nvGraphicFramePr>
        <p:xfrm>
          <a:off x="2779016" y="2063485"/>
          <a:ext cx="8520297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9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20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73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66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436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765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94767">
                <a:tc>
                  <a:txBody>
                    <a:bodyPr/>
                    <a:lstStyle/>
                    <a:p>
                      <a:r>
                        <a:rPr lang="vi-VN" dirty="0"/>
                        <a:t>ID object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Tên hiện vật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Hình ảnh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Nội dung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Ngày tạo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See detail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  <a:r>
                        <a:rPr lang="vi-VN" dirty="0"/>
                        <a:t>rống đồng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Yêu cầu Xoá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11/11/2016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Chiêng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Yêu cầu sửa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11/11/2016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Trống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Đã sẵn sàng để</a:t>
                      </a:r>
                      <a:r>
                        <a:rPr lang="vi-VN" baseline="0" dirty="0"/>
                        <a:t> kích hoạt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11/11/2016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3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3357" y="3227339"/>
            <a:ext cx="457111" cy="4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3357" y="3654598"/>
            <a:ext cx="457111" cy="4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3357" y="4111709"/>
            <a:ext cx="457111" cy="4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V="1">
            <a:off x="4434596" y="3118412"/>
            <a:ext cx="815335" cy="45554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V="1">
            <a:off x="4434595" y="3734119"/>
            <a:ext cx="815335" cy="45554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V="1">
            <a:off x="4434595" y="4349825"/>
            <a:ext cx="815335" cy="455545"/>
          </a:xfrm>
          <a:prstGeom prst="rect">
            <a:avLst/>
          </a:prstGeom>
        </p:spPr>
      </p:pic>
      <p:sp>
        <p:nvSpPr>
          <p:cNvPr id="49" name="Rounded Rectangle 8"/>
          <p:cNvSpPr/>
          <p:nvPr/>
        </p:nvSpPr>
        <p:spPr>
          <a:xfrm>
            <a:off x="29137" y="2386048"/>
            <a:ext cx="2236984" cy="48726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/>
              <a:t>Yêu cầu của bảo tàng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651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0" y="351884"/>
            <a:ext cx="12192000" cy="46398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0" y="5889812"/>
            <a:ext cx="12192000" cy="968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về nhóm, công ty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8496332" y="310991"/>
            <a:ext cx="2664727" cy="504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/>
              <a:t>Xin chào</a:t>
            </a:r>
            <a:r>
              <a:rPr lang="en-US"/>
              <a:t> Admin</a:t>
            </a:r>
            <a:endParaRPr lang="en-US" dirty="0"/>
          </a:p>
        </p:txBody>
      </p:sp>
      <p:sp>
        <p:nvSpPr>
          <p:cNvPr id="20" name="Rounded Rectangle 4"/>
          <p:cNvSpPr/>
          <p:nvPr/>
        </p:nvSpPr>
        <p:spPr>
          <a:xfrm rot="5400000">
            <a:off x="10353411" y="3248357"/>
            <a:ext cx="2954698" cy="20896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01600" y="397230"/>
            <a:ext cx="3574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Hệ thống quản lí bảo tàng</a:t>
            </a:r>
          </a:p>
        </p:txBody>
      </p:sp>
      <p:graphicFrame>
        <p:nvGraphicFramePr>
          <p:cNvPr id="3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7577845"/>
              </p:ext>
            </p:extLst>
          </p:nvPr>
        </p:nvGraphicFramePr>
        <p:xfrm>
          <a:off x="3667671" y="945978"/>
          <a:ext cx="7943604" cy="4600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76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94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56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26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279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0059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939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702058">
                <a:tc>
                  <a:txBody>
                    <a:bodyPr/>
                    <a:lstStyle/>
                    <a:p>
                      <a:r>
                        <a:rPr lang="vi-VN" sz="1500" dirty="0"/>
                        <a:t>STT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Tên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Mô tả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Hình ảnh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Status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Yêu cầu xử lí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See</a:t>
                      </a:r>
                    </a:p>
                    <a:p>
                      <a:r>
                        <a:rPr lang="en-US" sz="1500" dirty="0"/>
                        <a:t>Detail</a:t>
                      </a:r>
                    </a:p>
                  </a:txBody>
                  <a:tcPr marL="74764" marR="74764" marT="37382" marB="3738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2058">
                <a:tc>
                  <a:txBody>
                    <a:bodyPr/>
                    <a:lstStyle/>
                    <a:p>
                      <a:r>
                        <a:rPr lang="en-US" sz="1500" dirty="0"/>
                        <a:t>1</a:t>
                      </a:r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Trống đồng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Từ thời tiên sử...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r>
                        <a:rPr lang="en-US" sz="1500" dirty="0" err="1"/>
                        <a:t>Ả</a:t>
                      </a:r>
                      <a:r>
                        <a:rPr lang="vi-VN" sz="1500" dirty="0"/>
                        <a:t>nh</a:t>
                      </a:r>
                    </a:p>
                    <a:p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Active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4764" marR="74764" marT="37382" marB="3738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9844">
                <a:tc>
                  <a:txBody>
                    <a:bodyPr/>
                    <a:lstStyle/>
                    <a:p>
                      <a:r>
                        <a:rPr lang="en-US" sz="1500" dirty="0"/>
                        <a:t>2</a:t>
                      </a:r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Bình Gốm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Từ thời lý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Ảnh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Available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Yêu cầu xoá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072">
                <a:tc>
                  <a:txBody>
                    <a:bodyPr/>
                    <a:lstStyle/>
                    <a:p>
                      <a:r>
                        <a:rPr lang="en-US" sz="1500" dirty="0"/>
                        <a:t>3</a:t>
                      </a:r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Rồng</a:t>
                      </a:r>
                      <a:r>
                        <a:rPr lang="vi-VN" sz="1500" baseline="0" dirty="0"/>
                        <a:t> đá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Thời Trần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Ảnh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500"/>
                        <a:t>Available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Yêu cầu kích hoạt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2402">
                <a:tc>
                  <a:txBody>
                    <a:bodyPr/>
                    <a:lstStyle/>
                    <a:p>
                      <a:r>
                        <a:rPr lang="en-US" sz="1500"/>
                        <a:t>4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500"/>
                        <a:t>Trống đồng</a:t>
                      </a:r>
                      <a:r>
                        <a:rPr lang="en-US" sz="1500"/>
                        <a:t> 1</a:t>
                      </a:r>
                    </a:p>
                    <a:p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500"/>
                        <a:t>Thời Trần</a:t>
                      </a:r>
                      <a:endParaRPr lang="en-US" sz="1500"/>
                    </a:p>
                    <a:p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500"/>
                        <a:t>Ảnh</a:t>
                      </a:r>
                      <a:endParaRPr lang="en-US" sz="1500"/>
                    </a:p>
                    <a:p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Active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4764" marR="74764" marT="37382" marB="37382"/>
                </a:tc>
                <a:extLst>
                  <a:ext uri="{0D108BD9-81ED-4DB2-BD59-A6C34878D82A}">
                    <a16:rowId xmlns:a16="http://schemas.microsoft.com/office/drawing/2014/main" val="1259804060"/>
                  </a:ext>
                </a:extLst>
              </a:tr>
              <a:tr h="702402">
                <a:tc>
                  <a:txBody>
                    <a:bodyPr/>
                    <a:lstStyle/>
                    <a:p>
                      <a:r>
                        <a:rPr lang="en-US" sz="1500"/>
                        <a:t>5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500"/>
                        <a:t>Bình Gốm</a:t>
                      </a:r>
                      <a:r>
                        <a:rPr lang="en-US" sz="1500"/>
                        <a:t>1</a:t>
                      </a:r>
                    </a:p>
                    <a:p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500"/>
                        <a:t>Thời Trần</a:t>
                      </a:r>
                      <a:endParaRPr lang="en-US" sz="1500"/>
                    </a:p>
                    <a:p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500"/>
                        <a:t>Ảnh</a:t>
                      </a:r>
                      <a:endParaRPr lang="en-US" sz="1500"/>
                    </a:p>
                    <a:p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600" dirty="0"/>
                        <a:t>Active</a:t>
                      </a:r>
                      <a:endParaRPr lang="en-US" sz="1600" dirty="0"/>
                    </a:p>
                    <a:p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sz="1500" dirty="0"/>
                        <a:t>Yêu cầu sửa</a:t>
                      </a:r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4764" marR="74764" marT="37382" marB="37382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548307"/>
                  </a:ext>
                </a:extLst>
              </a:tr>
              <a:tr h="508072">
                <a:tc>
                  <a:txBody>
                    <a:bodyPr/>
                    <a:lstStyle/>
                    <a:p>
                      <a:r>
                        <a:rPr lang="en-US" sz="1500"/>
                        <a:t>6</a:t>
                      </a:r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500"/>
                        <a:t>Bình Gốm</a:t>
                      </a:r>
                      <a:endParaRPr lang="en-US" sz="1500"/>
                    </a:p>
                    <a:p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500" dirty="0"/>
                        <a:t>Thời Trần</a:t>
                      </a:r>
                      <a:endParaRPr lang="en-US" sz="1500" dirty="0"/>
                    </a:p>
                    <a:p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500"/>
                        <a:t>Ảnh</a:t>
                      </a:r>
                      <a:endParaRPr lang="en-US" sz="1500"/>
                    </a:p>
                    <a:p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Active</a:t>
                      </a:r>
                    </a:p>
                    <a:p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4764" marR="74764" marT="37382" marB="37382"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74764" marR="74764" marT="37382" marB="37382"/>
                </a:tc>
                <a:extLst>
                  <a:ext uri="{0D108BD9-81ED-4DB2-BD59-A6C34878D82A}">
                    <a16:rowId xmlns:a16="http://schemas.microsoft.com/office/drawing/2014/main" val="2269356052"/>
                  </a:ext>
                </a:extLst>
              </a:tr>
            </a:tbl>
          </a:graphicData>
        </a:graphic>
      </p:graphicFrame>
      <p:sp>
        <p:nvSpPr>
          <p:cNvPr id="42" name="Rounded Rectangle 4"/>
          <p:cNvSpPr/>
          <p:nvPr/>
        </p:nvSpPr>
        <p:spPr>
          <a:xfrm>
            <a:off x="2158" y="1606192"/>
            <a:ext cx="3341544" cy="199827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87190" y="2802395"/>
            <a:ext cx="1187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Active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7190" y="2361734"/>
            <a:ext cx="1390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Available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294793" y="1723132"/>
            <a:ext cx="8052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300359" y="2235870"/>
            <a:ext cx="461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55575" y="2708564"/>
            <a:ext cx="461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00B050"/>
                </a:solidFill>
              </a:rPr>
              <a:t>7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87190" y="1842463"/>
            <a:ext cx="1901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Yêu cầu xử lý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75512" y="1068788"/>
            <a:ext cx="3036543" cy="59078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9622" y="1191365"/>
            <a:ext cx="2579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Bảo Tàng FU Museum</a:t>
            </a:r>
          </a:p>
        </p:txBody>
      </p:sp>
      <p:pic>
        <p:nvPicPr>
          <p:cNvPr id="2050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9928" y="1756952"/>
            <a:ext cx="457111" cy="4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9928" y="2384229"/>
            <a:ext cx="457111" cy="4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9927" y="2972963"/>
            <a:ext cx="457111" cy="4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2082" y="3604469"/>
            <a:ext cx="457111" cy="4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9928" y="4274535"/>
            <a:ext cx="457111" cy="4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Kết quả hình ảnh cho detai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7597" y="4944601"/>
            <a:ext cx="457111" cy="4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490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0" y="351884"/>
            <a:ext cx="12192000" cy="46398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8496332" y="310991"/>
            <a:ext cx="2664727" cy="504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/>
              <a:t>Xin chào</a:t>
            </a:r>
            <a:r>
              <a:rPr lang="en-US"/>
              <a:t> Admin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01600" y="397230"/>
            <a:ext cx="3574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Hệ thống quản lí bảo tàng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62812" y="860680"/>
            <a:ext cx="36920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Chi tiết hiện vật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Rounded Rectangle 4"/>
          <p:cNvSpPr/>
          <p:nvPr/>
        </p:nvSpPr>
        <p:spPr>
          <a:xfrm>
            <a:off x="8050738" y="1274798"/>
            <a:ext cx="4014716" cy="167723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9076213" y="1247856"/>
            <a:ext cx="26665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Trạng thái hiện vật</a:t>
            </a:r>
          </a:p>
        </p:txBody>
      </p:sp>
      <p:sp>
        <p:nvSpPr>
          <p:cNvPr id="38" name="Rounded Rectangle 4"/>
          <p:cNvSpPr/>
          <p:nvPr/>
        </p:nvSpPr>
        <p:spPr>
          <a:xfrm>
            <a:off x="10870404" y="2537622"/>
            <a:ext cx="895558" cy="34983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Lưu</a:t>
            </a:r>
            <a:endParaRPr lang="en-US" b="1" dirty="0"/>
          </a:p>
        </p:txBody>
      </p:sp>
      <p:sp>
        <p:nvSpPr>
          <p:cNvPr id="7" name="Oval 6"/>
          <p:cNvSpPr/>
          <p:nvPr/>
        </p:nvSpPr>
        <p:spPr>
          <a:xfrm>
            <a:off x="8366913" y="1622013"/>
            <a:ext cx="398015" cy="39801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0347322" y="1636258"/>
            <a:ext cx="355749" cy="35574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8850501" y="1622013"/>
            <a:ext cx="1265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Available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0870404" y="1609665"/>
            <a:ext cx="1265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Active</a:t>
            </a:r>
          </a:p>
        </p:txBody>
      </p:sp>
      <p:sp>
        <p:nvSpPr>
          <p:cNvPr id="50" name="Oval 49"/>
          <p:cNvSpPr/>
          <p:nvPr/>
        </p:nvSpPr>
        <p:spPr>
          <a:xfrm>
            <a:off x="10361417" y="2060447"/>
            <a:ext cx="357041" cy="329963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10800246" y="2060447"/>
            <a:ext cx="1265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Deactive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8458826" y="1723963"/>
            <a:ext cx="210694" cy="21069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8420816" y="2134136"/>
            <a:ext cx="357041" cy="329963"/>
          </a:xfrm>
          <a:prstGeom prst="ellipse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8819959" y="2086490"/>
            <a:ext cx="1265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Pending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63" name="Table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529304"/>
              </p:ext>
            </p:extLst>
          </p:nvPr>
        </p:nvGraphicFramePr>
        <p:xfrm>
          <a:off x="1978877" y="1182449"/>
          <a:ext cx="5885444" cy="57309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9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504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Tên hiện vật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Trống đồng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6387">
                <a:tc>
                  <a:txBody>
                    <a:bodyPr/>
                    <a:lstStyle/>
                    <a:p>
                      <a:r>
                        <a:rPr lang="vi-VN" dirty="0"/>
                        <a:t>Mô tả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vi-VN" dirty="0"/>
                        <a:t>Từ Thời Trần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Hình ảnh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Audio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Video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Target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Rong da ID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Target image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Target Object 3D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Status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Nội dung yêu cầu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Yêu Cầu xoá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64" name="Picture 6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803288" y="2640478"/>
            <a:ext cx="375781" cy="332942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V="1">
            <a:off x="3765534" y="2994143"/>
            <a:ext cx="401008" cy="360823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 flipV="1">
            <a:off x="3789215" y="3774485"/>
            <a:ext cx="273457" cy="273457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695176" y="4772332"/>
            <a:ext cx="815335" cy="455545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2267" y="5361617"/>
            <a:ext cx="594290" cy="594290"/>
          </a:xfrm>
          <a:prstGeom prst="rect">
            <a:avLst/>
          </a:prstGeom>
        </p:spPr>
      </p:pic>
      <p:sp>
        <p:nvSpPr>
          <p:cNvPr id="72" name="TextBox 71"/>
          <p:cNvSpPr txBox="1"/>
          <p:nvPr/>
        </p:nvSpPr>
        <p:spPr>
          <a:xfrm>
            <a:off x="3925944" y="5964129"/>
            <a:ext cx="1034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Pending</a:t>
            </a:r>
            <a:endParaRPr lang="en-US" dirty="0"/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1303" y="3335375"/>
            <a:ext cx="362451" cy="37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34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0" y="351884"/>
            <a:ext cx="12192000" cy="46398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0" y="5889812"/>
            <a:ext cx="12192000" cy="968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về nhóm, công ty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8496332" y="310991"/>
            <a:ext cx="2664727" cy="504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/>
              <a:t>Xin chào</a:t>
            </a:r>
            <a:r>
              <a:rPr lang="en-US"/>
              <a:t> Admin</a:t>
            </a:r>
            <a:endParaRPr lang="en-US" dirty="0"/>
          </a:p>
        </p:txBody>
      </p:sp>
      <p:sp>
        <p:nvSpPr>
          <p:cNvPr id="20" name="Rounded Rectangle 4"/>
          <p:cNvSpPr/>
          <p:nvPr/>
        </p:nvSpPr>
        <p:spPr>
          <a:xfrm rot="5400000">
            <a:off x="10548937" y="3351412"/>
            <a:ext cx="2954698" cy="20896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133972" y="942118"/>
            <a:ext cx="33228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Quản lý Tài khoản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Rounded Rectangle 4"/>
          <p:cNvSpPr/>
          <p:nvPr/>
        </p:nvSpPr>
        <p:spPr>
          <a:xfrm>
            <a:off x="0" y="831407"/>
            <a:ext cx="2211324" cy="505840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ounded Rectangle 8"/>
          <p:cNvSpPr/>
          <p:nvPr/>
        </p:nvSpPr>
        <p:spPr>
          <a:xfrm>
            <a:off x="29137" y="1868587"/>
            <a:ext cx="2236984" cy="487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bảo tàng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01600" y="397230"/>
            <a:ext cx="3574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Hệ thống quản lí bảo tàng</a:t>
            </a:r>
          </a:p>
        </p:txBody>
      </p:sp>
      <p:sp>
        <p:nvSpPr>
          <p:cNvPr id="43" name="Rounded Rectangle 8"/>
          <p:cNvSpPr/>
          <p:nvPr/>
        </p:nvSpPr>
        <p:spPr>
          <a:xfrm>
            <a:off x="41775" y="2397853"/>
            <a:ext cx="2236984" cy="48726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Quản lý Tài Khoản</a:t>
            </a:r>
            <a:endParaRPr lang="en-US" dirty="0"/>
          </a:p>
        </p:txBody>
      </p:sp>
      <p:sp>
        <p:nvSpPr>
          <p:cNvPr id="36" name="Rounded Rectangle 35"/>
          <p:cNvSpPr/>
          <p:nvPr/>
        </p:nvSpPr>
        <p:spPr>
          <a:xfrm>
            <a:off x="6982771" y="963599"/>
            <a:ext cx="1309460" cy="504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/>
              <a:t>Thêm mới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69976"/>
              </p:ext>
            </p:extLst>
          </p:nvPr>
        </p:nvGraphicFramePr>
        <p:xfrm>
          <a:off x="2608197" y="2258403"/>
          <a:ext cx="692411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054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Tên đăng nhập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Tên bảo tàng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Email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Trạng thái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Quyền hạn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>
                          <a:solidFill>
                            <a:srgbClr val="00B0F0"/>
                          </a:solidFill>
                        </a:rPr>
                        <a:t>huykh</a:t>
                      </a:r>
                      <a:endParaRPr lang="en-US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FU-10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huykh@gmail.com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active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User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tungnx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tungnx@gmail.com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active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Admin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quyet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FPT-20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quyetnh@gmail.com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deactive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User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8787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0" y="351884"/>
            <a:ext cx="12192000" cy="46398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0" y="5889812"/>
            <a:ext cx="12192000" cy="968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về nhóm, công ty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8496332" y="310991"/>
            <a:ext cx="2664727" cy="504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/>
              <a:t>Xin chào</a:t>
            </a:r>
            <a:r>
              <a:rPr lang="en-US"/>
              <a:t> Admin</a:t>
            </a:r>
            <a:endParaRPr lang="en-US" dirty="0"/>
          </a:p>
        </p:txBody>
      </p:sp>
      <p:sp>
        <p:nvSpPr>
          <p:cNvPr id="20" name="Rounded Rectangle 4"/>
          <p:cNvSpPr/>
          <p:nvPr/>
        </p:nvSpPr>
        <p:spPr>
          <a:xfrm rot="5400000">
            <a:off x="10548937" y="3351412"/>
            <a:ext cx="2954698" cy="20896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2798955" y="1105436"/>
            <a:ext cx="33228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Chi tiết Thông tin </a:t>
            </a:r>
            <a:r>
              <a:rPr lang="vi-VN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Tài </a:t>
            </a:r>
            <a:r>
              <a:rPr lang="vi-V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khoản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Rounded Rectangle 4"/>
          <p:cNvSpPr/>
          <p:nvPr/>
        </p:nvSpPr>
        <p:spPr>
          <a:xfrm>
            <a:off x="0" y="831407"/>
            <a:ext cx="2211324" cy="505840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ounded Rectangle 8"/>
          <p:cNvSpPr/>
          <p:nvPr/>
        </p:nvSpPr>
        <p:spPr>
          <a:xfrm>
            <a:off x="29137" y="1868587"/>
            <a:ext cx="2236984" cy="487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bảo tàng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01600" y="397230"/>
            <a:ext cx="3574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Hệ thống quản lí bảo tàng</a:t>
            </a:r>
          </a:p>
        </p:txBody>
      </p:sp>
      <p:sp>
        <p:nvSpPr>
          <p:cNvPr id="43" name="Rounded Rectangle 8"/>
          <p:cNvSpPr/>
          <p:nvPr/>
        </p:nvSpPr>
        <p:spPr>
          <a:xfrm>
            <a:off x="41775" y="2397853"/>
            <a:ext cx="2236984" cy="48726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Quản lý Tài Khoản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7406879"/>
              </p:ext>
            </p:extLst>
          </p:nvPr>
        </p:nvGraphicFramePr>
        <p:xfrm>
          <a:off x="2808613" y="2298795"/>
          <a:ext cx="6736220" cy="28651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963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24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Tên đăng nhập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Quyền hạn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 User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Trạng thái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vi-VN" dirty="0"/>
                        <a:t>Thông tin liên hệ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Tên bảo tàng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Email bảo tàng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r>
                        <a:rPr lang="vi-VN" dirty="0"/>
                        <a:t> thông tin bảo tàng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4922729" y="2397853"/>
            <a:ext cx="2655518" cy="207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r>
              <a:rPr lang="vi-VN" dirty="0"/>
              <a:t>uykh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913847" y="3094046"/>
            <a:ext cx="338203" cy="2469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617628" y="3094687"/>
            <a:ext cx="338203" cy="2469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56114" y="3022150"/>
            <a:ext cx="986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Active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7043122" y="3033693"/>
            <a:ext cx="12072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/>
              <a:t>Deactive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4932877" y="3808218"/>
            <a:ext cx="2655518" cy="2757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FU-10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932877" y="4233343"/>
            <a:ext cx="2655518" cy="2757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r>
              <a:rPr lang="vi-VN" dirty="0"/>
              <a:t>uykh@gmail.com</a:t>
            </a:r>
            <a:endParaRPr lang="en-US" dirty="0"/>
          </a:p>
        </p:txBody>
      </p:sp>
      <p:sp>
        <p:nvSpPr>
          <p:cNvPr id="23" name="Rounded Rectangle 35"/>
          <p:cNvSpPr/>
          <p:nvPr/>
        </p:nvSpPr>
        <p:spPr>
          <a:xfrm>
            <a:off x="8235373" y="5339755"/>
            <a:ext cx="1309460" cy="504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Save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96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0" y="351884"/>
            <a:ext cx="12192000" cy="46398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0" y="5889812"/>
            <a:ext cx="12192000" cy="968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về nhóm, công ty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8496332" y="310991"/>
            <a:ext cx="2664727" cy="504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/>
              <a:t>Xin chào</a:t>
            </a:r>
            <a:r>
              <a:rPr lang="en-US"/>
              <a:t> Admin</a:t>
            </a:r>
            <a:endParaRPr lang="en-US" dirty="0"/>
          </a:p>
        </p:txBody>
      </p:sp>
      <p:sp>
        <p:nvSpPr>
          <p:cNvPr id="20" name="Rounded Rectangle 4"/>
          <p:cNvSpPr/>
          <p:nvPr/>
        </p:nvSpPr>
        <p:spPr>
          <a:xfrm rot="5400000">
            <a:off x="10548937" y="3351412"/>
            <a:ext cx="2954698" cy="20896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133972" y="942118"/>
            <a:ext cx="33228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Thêm mới tài khoản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Rounded Rectangle 4"/>
          <p:cNvSpPr/>
          <p:nvPr/>
        </p:nvSpPr>
        <p:spPr>
          <a:xfrm>
            <a:off x="0" y="831407"/>
            <a:ext cx="2211324" cy="505840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ounded Rectangle 8"/>
          <p:cNvSpPr/>
          <p:nvPr/>
        </p:nvSpPr>
        <p:spPr>
          <a:xfrm>
            <a:off x="29137" y="1868587"/>
            <a:ext cx="2236984" cy="487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bảo tàng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01600" y="397230"/>
            <a:ext cx="3574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tx1">
                    <a:lumMod val="75000"/>
                    <a:lumOff val="25000"/>
                  </a:schemeClr>
                </a:solidFill>
              </a:rPr>
              <a:t>Hệ thống quản lí bảo tàng</a:t>
            </a:r>
          </a:p>
        </p:txBody>
      </p:sp>
      <p:sp>
        <p:nvSpPr>
          <p:cNvPr id="43" name="Rounded Rectangle 8"/>
          <p:cNvSpPr/>
          <p:nvPr/>
        </p:nvSpPr>
        <p:spPr>
          <a:xfrm>
            <a:off x="41775" y="2397853"/>
            <a:ext cx="2236984" cy="48726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Quản lý Tài Khoản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552175"/>
              </p:ext>
            </p:extLst>
          </p:nvPr>
        </p:nvGraphicFramePr>
        <p:xfrm>
          <a:off x="2808613" y="2298795"/>
          <a:ext cx="6736220" cy="292615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963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24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1879">
                <a:tc>
                  <a:txBody>
                    <a:bodyPr/>
                    <a:lstStyle/>
                    <a:p>
                      <a:r>
                        <a:rPr lang="vi-VN" dirty="0"/>
                        <a:t>Mật khẩu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Quyền hạn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        User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Trạng thái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vi-VN" dirty="0"/>
                        <a:t>Thông tin bảo tàng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Tên bảo tàng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Email bảo tàng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r>
                        <a:rPr lang="vi-VN" dirty="0"/>
                        <a:t> thông tin bảo tàng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4916960" y="3190969"/>
            <a:ext cx="338203" cy="2469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507907" y="3179943"/>
            <a:ext cx="338203" cy="2469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02149" y="3095676"/>
            <a:ext cx="986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Active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6973653" y="3135760"/>
            <a:ext cx="12072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/>
              <a:t>Deactive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4946036" y="3891509"/>
            <a:ext cx="2655518" cy="2757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FU-10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932877" y="4233343"/>
            <a:ext cx="2655518" cy="2757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r>
              <a:rPr lang="vi-VN" dirty="0"/>
              <a:t>uykh@gmail.com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856742" y="2764348"/>
            <a:ext cx="338203" cy="2469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517043" y="2756854"/>
            <a:ext cx="338203" cy="2469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6984789" y="2740300"/>
            <a:ext cx="12072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Admin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6297137"/>
              </p:ext>
            </p:extLst>
          </p:nvPr>
        </p:nvGraphicFramePr>
        <p:xfrm>
          <a:off x="2808613" y="1875706"/>
          <a:ext cx="6736220" cy="4415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24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1505">
                <a:tc>
                  <a:txBody>
                    <a:bodyPr/>
                    <a:lstStyle/>
                    <a:p>
                      <a:r>
                        <a:rPr lang="vi-VN" dirty="0"/>
                        <a:t>Tên đăng nhập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9" name="Rectangle 28"/>
          <p:cNvSpPr/>
          <p:nvPr/>
        </p:nvSpPr>
        <p:spPr>
          <a:xfrm>
            <a:off x="4921739" y="1934234"/>
            <a:ext cx="2655518" cy="207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4923858" y="2398704"/>
            <a:ext cx="2655518" cy="207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6984789" y="5309815"/>
            <a:ext cx="1783430" cy="5078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Tạo tài khoản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980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14" name="Rounded Rectangle 13"/>
          <p:cNvSpPr/>
          <p:nvPr/>
        </p:nvSpPr>
        <p:spPr>
          <a:xfrm>
            <a:off x="5295937" y="5247812"/>
            <a:ext cx="1841842" cy="39797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Request account</a:t>
            </a:r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0" y="6200002"/>
            <a:ext cx="12192000" cy="6579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về nhóm, công tyc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0" y="351884"/>
            <a:ext cx="12192000" cy="4639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5175974" y="997760"/>
            <a:ext cx="2147048" cy="47303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Logo</a:t>
            </a:r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10766613" y="351884"/>
            <a:ext cx="1425388" cy="479752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Đăng Nhập</a:t>
            </a:r>
            <a:endParaRPr lang="en-US" dirty="0"/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879640"/>
              </p:ext>
            </p:extLst>
          </p:nvPr>
        </p:nvGraphicFramePr>
        <p:xfrm>
          <a:off x="2808613" y="2078042"/>
          <a:ext cx="6736220" cy="308879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963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24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1879">
                <a:tc>
                  <a:txBody>
                    <a:bodyPr/>
                    <a:lstStyle/>
                    <a:p>
                      <a:r>
                        <a:rPr lang="vi-VN" dirty="0"/>
                        <a:t>Mật khẩu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1879">
                <a:tc>
                  <a:txBody>
                    <a:bodyPr/>
                    <a:lstStyle/>
                    <a:p>
                      <a:r>
                        <a:rPr lang="en-US"/>
                        <a:t>Nhập</a:t>
                      </a:r>
                      <a:r>
                        <a:rPr lang="en-US" baseline="0"/>
                        <a:t> lại mật khẩu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73222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vi-VN" dirty="0"/>
                        <a:t>Thông tin bảo tàng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Tên bảo tàng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Email bảo tàng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Địa</a:t>
                      </a:r>
                      <a:r>
                        <a:rPr lang="en-US" baseline="0"/>
                        <a:t> chỉ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Số</a:t>
                      </a:r>
                      <a:r>
                        <a:rPr lang="en-US" baseline="0"/>
                        <a:t> điện thoại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44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Website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610203"/>
                  </a:ext>
                </a:extLst>
              </a:tr>
            </a:tbl>
          </a:graphicData>
        </a:graphic>
      </p:graphicFrame>
      <p:sp>
        <p:nvSpPr>
          <p:cNvPr id="24" name="Rectangle 23"/>
          <p:cNvSpPr/>
          <p:nvPr/>
        </p:nvSpPr>
        <p:spPr>
          <a:xfrm>
            <a:off x="4921739" y="2950889"/>
            <a:ext cx="2655518" cy="2757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FU-10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4921739" y="3307768"/>
            <a:ext cx="2655518" cy="2757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r>
              <a:rPr lang="vi-VN" dirty="0"/>
              <a:t>uykh@gmail.com</a:t>
            </a:r>
            <a:endParaRPr lang="en-US" dirty="0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221045"/>
              </p:ext>
            </p:extLst>
          </p:nvPr>
        </p:nvGraphicFramePr>
        <p:xfrm>
          <a:off x="2808613" y="1654953"/>
          <a:ext cx="6736220" cy="4415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24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1505">
                <a:tc>
                  <a:txBody>
                    <a:bodyPr/>
                    <a:lstStyle/>
                    <a:p>
                      <a:r>
                        <a:rPr lang="vi-VN" dirty="0"/>
                        <a:t>Tên đăng nhập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0" name="Rectangle 29"/>
          <p:cNvSpPr/>
          <p:nvPr/>
        </p:nvSpPr>
        <p:spPr>
          <a:xfrm>
            <a:off x="4921739" y="1713481"/>
            <a:ext cx="2655518" cy="207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923858" y="2177951"/>
            <a:ext cx="2655518" cy="207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4921739" y="3711891"/>
            <a:ext cx="2655518" cy="207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4923858" y="2587664"/>
            <a:ext cx="2655518" cy="207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923858" y="4101343"/>
            <a:ext cx="2655518" cy="207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4923858" y="4532791"/>
            <a:ext cx="2655518" cy="207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4923858" y="4874228"/>
            <a:ext cx="2655518" cy="207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5017276" y="5726219"/>
            <a:ext cx="2399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Có tài khoản ? </a:t>
            </a:r>
            <a:r>
              <a:rPr lang="en-US" sz="1600" u="sng"/>
              <a:t>Đăng nhập</a:t>
            </a:r>
            <a:endParaRPr lang="en-US" sz="1600" u="sng" dirty="0"/>
          </a:p>
        </p:txBody>
      </p:sp>
    </p:spTree>
    <p:extLst>
      <p:ext uri="{BB962C8B-B14F-4D97-AF65-F5344CB8AC3E}">
        <p14:creationId xmlns:p14="http://schemas.microsoft.com/office/powerpoint/2010/main" val="2427345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349338"/>
            <a:ext cx="12192000" cy="64529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0000"/>
          </a:bodyPr>
          <a:lstStyle/>
          <a:p>
            <a:r>
              <a:rPr lang="en-US"/>
              <a:t>.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2863231"/>
              </p:ext>
            </p:extLst>
          </p:nvPr>
        </p:nvGraphicFramePr>
        <p:xfrm>
          <a:off x="3859305" y="2663144"/>
          <a:ext cx="385930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9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Tên đăng nhập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Mật khẩu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592169" y="1337239"/>
            <a:ext cx="2393577" cy="64717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Logo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047565" y="2136467"/>
            <a:ext cx="3832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Đăng nhập vào hệ thống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3859305" y="3082095"/>
            <a:ext cx="3832412" cy="32272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3859305" y="3765625"/>
            <a:ext cx="3832412" cy="32272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5056093" y="5269909"/>
            <a:ext cx="1438836" cy="430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Đăng nhập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414246" y="4201708"/>
            <a:ext cx="25549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400"/>
              <a:t>Quên mật khẩu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0" y="5889812"/>
            <a:ext cx="12192000" cy="968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về nhóm, công ty</a:t>
            </a:r>
            <a:endParaRPr lang="en-US" dirty="0"/>
          </a:p>
        </p:txBody>
      </p:sp>
      <p:sp>
        <p:nvSpPr>
          <p:cNvPr id="14" name="Rounded Rectangle 21"/>
          <p:cNvSpPr/>
          <p:nvPr/>
        </p:nvSpPr>
        <p:spPr>
          <a:xfrm>
            <a:off x="10630135" y="427513"/>
            <a:ext cx="1425388" cy="479752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Đăng Nhập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095031" y="4157584"/>
            <a:ext cx="15005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Nhớ mật khẩu</a:t>
            </a:r>
            <a:endParaRPr lang="en-US" sz="1600" dirty="0"/>
          </a:p>
        </p:txBody>
      </p:sp>
      <p:sp>
        <p:nvSpPr>
          <p:cNvPr id="2" name="Rectangle 1"/>
          <p:cNvSpPr/>
          <p:nvPr/>
        </p:nvSpPr>
        <p:spPr>
          <a:xfrm>
            <a:off x="3859305" y="4227933"/>
            <a:ext cx="188260" cy="255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089" y="4650529"/>
            <a:ext cx="29007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Chưa có tài khoản? </a:t>
            </a:r>
            <a:r>
              <a:rPr lang="en-US" sz="1600" u="sng"/>
              <a:t>Đăng kí</a:t>
            </a:r>
            <a:endParaRPr lang="en-US" sz="1600" u="sng" dirty="0"/>
          </a:p>
        </p:txBody>
      </p:sp>
    </p:spTree>
    <p:extLst>
      <p:ext uri="{BB962C8B-B14F-4D97-AF65-F5344CB8AC3E}">
        <p14:creationId xmlns:p14="http://schemas.microsoft.com/office/powerpoint/2010/main" val="1338372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1915178"/>
              </p:ext>
            </p:extLst>
          </p:nvPr>
        </p:nvGraphicFramePr>
        <p:xfrm>
          <a:off x="1745070" y="2442716"/>
          <a:ext cx="9963550" cy="2943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71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8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44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16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54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252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477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9257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11932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5719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939311">
                <a:tc>
                  <a:txBody>
                    <a:bodyPr/>
                    <a:lstStyle/>
                    <a:p>
                      <a:r>
                        <a:rPr lang="vi-VN" dirty="0"/>
                        <a:t>STT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Tên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Mô tả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Hình ảnh(2D)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Audio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Video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Target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Status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4754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Trống đồng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Từ thời tiên sử...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Ả</a:t>
                      </a:r>
                      <a:r>
                        <a:rPr lang="vi-VN" dirty="0"/>
                        <a:t>nh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Active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2109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Bình Gốm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Từ thời lý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Ảnh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Available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919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Rồng</a:t>
                      </a:r>
                      <a:r>
                        <a:rPr lang="vi-VN" baseline="0" dirty="0"/>
                        <a:t> đá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Thời Trần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Ảnh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Pending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0" y="6192620"/>
            <a:ext cx="12192000" cy="6653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về nhóm, công ty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0" y="351884"/>
            <a:ext cx="12192000" cy="4639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0" y="362094"/>
            <a:ext cx="1653988" cy="582031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9448801" y="362094"/>
            <a:ext cx="1712258" cy="4507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HuyKH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1653987" y="346419"/>
            <a:ext cx="1869141" cy="50295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Logo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29137" y="495961"/>
            <a:ext cx="1571063" cy="504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Xin chào HuyKH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29137" y="1825625"/>
            <a:ext cx="1624851" cy="5350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Hiện vật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29136" y="3126814"/>
            <a:ext cx="1624851" cy="487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bảo tàng</a:t>
            </a:r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29136" y="2456741"/>
            <a:ext cx="1624851" cy="5605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báo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259106" y="1976718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/>
              <a:t>Tìm theo tên: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3991534" y="2003204"/>
            <a:ext cx="2931459" cy="2891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10359025" y="3478550"/>
            <a:ext cx="865033" cy="34043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900"/>
              <a:t>Yêu cầu sửa</a:t>
            </a:r>
            <a:endParaRPr lang="en-US" sz="900" dirty="0"/>
          </a:p>
        </p:txBody>
      </p:sp>
      <p:sp>
        <p:nvSpPr>
          <p:cNvPr id="22" name="TextBox 21"/>
          <p:cNvSpPr txBox="1"/>
          <p:nvPr/>
        </p:nvSpPr>
        <p:spPr>
          <a:xfrm>
            <a:off x="1541930" y="1047338"/>
            <a:ext cx="3913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Quản lý hiện vật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712" y="3450950"/>
            <a:ext cx="368761" cy="368761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1530" y="3440925"/>
            <a:ext cx="478245" cy="49501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7617" y="3371960"/>
            <a:ext cx="573703" cy="59596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712" y="4112921"/>
            <a:ext cx="368761" cy="36876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7672" y="4016259"/>
            <a:ext cx="573703" cy="59596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5396" y="4086322"/>
            <a:ext cx="478245" cy="49501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711" y="4793331"/>
            <a:ext cx="368761" cy="36876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2984" y="4669221"/>
            <a:ext cx="573703" cy="595966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5396" y="4809488"/>
            <a:ext cx="478245" cy="495016"/>
          </a:xfrm>
          <a:prstGeom prst="rect">
            <a:avLst/>
          </a:prstGeom>
        </p:spPr>
      </p:pic>
      <p:sp>
        <p:nvSpPr>
          <p:cNvPr id="32" name="Rounded Rectangle 31"/>
          <p:cNvSpPr/>
          <p:nvPr/>
        </p:nvSpPr>
        <p:spPr>
          <a:xfrm>
            <a:off x="10461600" y="4122608"/>
            <a:ext cx="887407" cy="34043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900" dirty="0"/>
              <a:t>Yêu cầu Sửa</a:t>
            </a:r>
            <a:endParaRPr lang="en-US" sz="900" dirty="0"/>
          </a:p>
        </p:txBody>
      </p:sp>
      <p:sp>
        <p:nvSpPr>
          <p:cNvPr id="34" name="Rounded Rectangle 33"/>
          <p:cNvSpPr/>
          <p:nvPr/>
        </p:nvSpPr>
        <p:spPr>
          <a:xfrm>
            <a:off x="11274871" y="3445879"/>
            <a:ext cx="803316" cy="363883"/>
          </a:xfrm>
          <a:prstGeom prst="round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800" dirty="0"/>
              <a:t>Yêu cầu xoá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10567786" y="4669221"/>
            <a:ext cx="593273" cy="34043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900" dirty="0"/>
              <a:t>Sửa</a:t>
            </a:r>
            <a:endParaRPr lang="en-US" sz="900" dirty="0"/>
          </a:p>
        </p:txBody>
      </p:sp>
      <p:sp>
        <p:nvSpPr>
          <p:cNvPr id="37" name="Rounded Rectangle 36"/>
          <p:cNvSpPr/>
          <p:nvPr/>
        </p:nvSpPr>
        <p:spPr>
          <a:xfrm>
            <a:off x="2223246" y="5591819"/>
            <a:ext cx="1331259" cy="4837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Thêm mới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7153039" y="2000897"/>
            <a:ext cx="1064713" cy="301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200" dirty="0"/>
              <a:t>Tìm kiếm</a:t>
            </a:r>
            <a:endParaRPr lang="en-US" sz="1200" dirty="0"/>
          </a:p>
        </p:txBody>
      </p:sp>
      <p:sp>
        <p:nvSpPr>
          <p:cNvPr id="36" name="Rounded Rectangle 35"/>
          <p:cNvSpPr/>
          <p:nvPr/>
        </p:nvSpPr>
        <p:spPr>
          <a:xfrm>
            <a:off x="11274871" y="4671989"/>
            <a:ext cx="803316" cy="363883"/>
          </a:xfrm>
          <a:prstGeom prst="round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800" dirty="0"/>
              <a:t>Yêu cầu xoá</a:t>
            </a:r>
          </a:p>
        </p:txBody>
      </p:sp>
      <p:sp>
        <p:nvSpPr>
          <p:cNvPr id="33" name="Rounded Rectangle 33"/>
          <p:cNvSpPr/>
          <p:nvPr/>
        </p:nvSpPr>
        <p:spPr>
          <a:xfrm>
            <a:off x="11409365" y="4104375"/>
            <a:ext cx="803316" cy="363883"/>
          </a:xfrm>
          <a:prstGeom prst="round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800" dirty="0"/>
              <a:t>Yêu cầu xoá</a:t>
            </a:r>
          </a:p>
        </p:txBody>
      </p:sp>
    </p:spTree>
    <p:extLst>
      <p:ext uri="{BB962C8B-B14F-4D97-AF65-F5344CB8AC3E}">
        <p14:creationId xmlns:p14="http://schemas.microsoft.com/office/powerpoint/2010/main" val="158109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53004" y="347550"/>
            <a:ext cx="1653988" cy="651044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9137" y="495961"/>
            <a:ext cx="1571063" cy="504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Xin chào HuyKH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9137" y="1825625"/>
            <a:ext cx="1624851" cy="5350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Hiện vật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82141" y="2852419"/>
            <a:ext cx="1624851" cy="487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bảo tàng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2141" y="3399479"/>
            <a:ext cx="1624851" cy="5605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báo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1653988" y="351884"/>
            <a:ext cx="10538012" cy="4639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629337" y="346556"/>
            <a:ext cx="1869141" cy="50295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Logo</a:t>
            </a:r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9448801" y="362094"/>
            <a:ext cx="1712258" cy="4507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HuyKH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828800" y="951511"/>
            <a:ext cx="2354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/>
              <a:t>Thêm hiện vật mới 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438245"/>
              </p:ext>
            </p:extLst>
          </p:nvPr>
        </p:nvGraphicFramePr>
        <p:xfrm>
          <a:off x="1795134" y="1278428"/>
          <a:ext cx="5777097" cy="50909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85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685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Tên hiện vật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6387">
                <a:tc>
                  <a:txBody>
                    <a:bodyPr/>
                    <a:lstStyle/>
                    <a:p>
                      <a:r>
                        <a:rPr lang="vi-VN" dirty="0"/>
                        <a:t>Mô tả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Hình ảnh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Audio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Video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Target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Target image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Target Object 3D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Status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3618633" y="1435463"/>
            <a:ext cx="3231715" cy="22927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3592187" y="1971176"/>
            <a:ext cx="3231715" cy="51788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565679" y="2581531"/>
            <a:ext cx="375781" cy="33294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V="1">
            <a:off x="3501904" y="2939801"/>
            <a:ext cx="401008" cy="36082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 flipV="1">
            <a:off x="3565680" y="3776088"/>
            <a:ext cx="273457" cy="273457"/>
          </a:xfrm>
          <a:prstGeom prst="rect">
            <a:avLst/>
          </a:prstGeom>
        </p:spPr>
      </p:pic>
      <p:sp>
        <p:nvSpPr>
          <p:cNvPr id="21" name="Rounded Rectangle 20"/>
          <p:cNvSpPr/>
          <p:nvPr/>
        </p:nvSpPr>
        <p:spPr>
          <a:xfrm>
            <a:off x="3459848" y="4175162"/>
            <a:ext cx="2968845" cy="42588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431470" y="4810450"/>
            <a:ext cx="815335" cy="45554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2290" y="5357323"/>
            <a:ext cx="594290" cy="594290"/>
          </a:xfrm>
          <a:prstGeom prst="rect">
            <a:avLst/>
          </a:prstGeom>
        </p:spPr>
      </p:pic>
      <p:sp>
        <p:nvSpPr>
          <p:cNvPr id="25" name="Rounded Rectangle 24"/>
          <p:cNvSpPr/>
          <p:nvPr/>
        </p:nvSpPr>
        <p:spPr>
          <a:xfrm>
            <a:off x="8038155" y="5840993"/>
            <a:ext cx="1590806" cy="4934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Submit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3004" y="2371898"/>
            <a:ext cx="165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u="sng" dirty="0">
                <a:solidFill>
                  <a:schemeClr val="accent1"/>
                </a:solidFill>
              </a:rPr>
              <a:t>Thêm hiện vật</a:t>
            </a:r>
          </a:p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4975618" y="6087893"/>
            <a:ext cx="275573" cy="1822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3736326" y="6067210"/>
            <a:ext cx="1034632" cy="73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Pending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5295262" y="6087697"/>
            <a:ext cx="1139869" cy="73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/>
              <a:t>Available</a:t>
            </a:r>
            <a:endParaRPr lang="en-US" dirty="0"/>
          </a:p>
        </p:txBody>
      </p:sp>
      <p:sp>
        <p:nvSpPr>
          <p:cNvPr id="28" name="Oval 27"/>
          <p:cNvSpPr/>
          <p:nvPr/>
        </p:nvSpPr>
        <p:spPr>
          <a:xfrm flipH="1">
            <a:off x="3522975" y="6125412"/>
            <a:ext cx="191316" cy="9359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34107" y="3315377"/>
            <a:ext cx="362451" cy="37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95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653988" y="351884"/>
            <a:ext cx="10538012" cy="4639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629337" y="346556"/>
            <a:ext cx="1869141" cy="50295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Logo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9448801" y="362094"/>
            <a:ext cx="1712258" cy="4507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HuyKH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0" y="362094"/>
            <a:ext cx="1706992" cy="582031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509488"/>
              </p:ext>
            </p:extLst>
          </p:nvPr>
        </p:nvGraphicFramePr>
        <p:xfrm>
          <a:off x="1897605" y="1254800"/>
          <a:ext cx="5777097" cy="50909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85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685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Tên hiện vật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6387">
                <a:tc>
                  <a:txBody>
                    <a:bodyPr/>
                    <a:lstStyle/>
                    <a:p>
                      <a:r>
                        <a:rPr lang="vi-VN" dirty="0"/>
                        <a:t>Mô tả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Hình ảnh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Audio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Video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Target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Rong da ID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Target image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Target Object 3D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Status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613670" y="2620480"/>
            <a:ext cx="375781" cy="33294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V="1">
            <a:off x="3575916" y="2974145"/>
            <a:ext cx="401008" cy="36082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 flipV="1">
            <a:off x="3599597" y="3754487"/>
            <a:ext cx="273457" cy="27345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3505558" y="4752334"/>
            <a:ext cx="815335" cy="45554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2649" y="5341619"/>
            <a:ext cx="594290" cy="59429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3498478" y="6027385"/>
            <a:ext cx="284381" cy="226846"/>
          </a:xfrm>
          <a:prstGeom prst="ellipse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997884" y="6027385"/>
            <a:ext cx="275573" cy="2268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flipH="1">
            <a:off x="3545010" y="6070558"/>
            <a:ext cx="191316" cy="11647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736326" y="5944131"/>
            <a:ext cx="1034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/>
              <a:t>Pending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295262" y="5964618"/>
            <a:ext cx="1139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/>
              <a:t>Available</a:t>
            </a:r>
            <a:endParaRPr lang="en-US" dirty="0"/>
          </a:p>
        </p:txBody>
      </p:sp>
      <p:sp>
        <p:nvSpPr>
          <p:cNvPr id="27" name="Rounded Rectangle 26"/>
          <p:cNvSpPr/>
          <p:nvPr/>
        </p:nvSpPr>
        <p:spPr>
          <a:xfrm>
            <a:off x="7998476" y="6196442"/>
            <a:ext cx="1685630" cy="5064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Submit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004164" y="849506"/>
            <a:ext cx="2993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Chỉnh sửa hiện vật</a:t>
            </a:r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10007881" y="6195836"/>
            <a:ext cx="1275567" cy="493408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Yêu cầu </a:t>
            </a:r>
            <a:r>
              <a:rPr lang="vi-VN"/>
              <a:t>Xoá</a:t>
            </a:r>
            <a:endParaRPr lang="en-US" dirty="0"/>
          </a:p>
        </p:txBody>
      </p:sp>
      <p:sp>
        <p:nvSpPr>
          <p:cNvPr id="30" name="Rounded Rectangle 29"/>
          <p:cNvSpPr/>
          <p:nvPr/>
        </p:nvSpPr>
        <p:spPr>
          <a:xfrm>
            <a:off x="3480921" y="1348227"/>
            <a:ext cx="3231715" cy="3292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vi-VN" sz="1400"/>
          </a:p>
          <a:p>
            <a:pPr algn="ctr"/>
            <a:r>
              <a:rPr lang="vi-VN" sz="1400" dirty="0"/>
              <a:t>Rồng đá</a:t>
            </a:r>
            <a:endParaRPr lang="en-US" sz="1400" dirty="0"/>
          </a:p>
          <a:p>
            <a:pPr algn="ctr"/>
            <a:endParaRPr lang="en-US" dirty="0"/>
          </a:p>
        </p:txBody>
      </p:sp>
      <p:sp>
        <p:nvSpPr>
          <p:cNvPr id="31" name="Rounded Rectangle 30"/>
          <p:cNvSpPr/>
          <p:nvPr/>
        </p:nvSpPr>
        <p:spPr>
          <a:xfrm>
            <a:off x="3382026" y="1968386"/>
            <a:ext cx="3231715" cy="57472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/>
              <a:t>T</a:t>
            </a:r>
            <a:r>
              <a:rPr lang="vi-VN" sz="1400" dirty="0"/>
              <a:t>ừ thời Trần</a:t>
            </a:r>
          </a:p>
          <a:p>
            <a:pPr algn="ctr"/>
            <a:endParaRPr lang="en-US" dirty="0"/>
          </a:p>
        </p:txBody>
      </p:sp>
      <p:sp>
        <p:nvSpPr>
          <p:cNvPr id="32" name="Rounded Rectangle 31"/>
          <p:cNvSpPr/>
          <p:nvPr/>
        </p:nvSpPr>
        <p:spPr>
          <a:xfrm>
            <a:off x="29137" y="1825625"/>
            <a:ext cx="1624851" cy="5350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Hiện vật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3004" y="2371898"/>
            <a:ext cx="1653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400" u="sng" dirty="0"/>
              <a:t>Thêm hiện vật</a:t>
            </a:r>
          </a:p>
          <a:p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29135" y="4009291"/>
            <a:ext cx="1624851" cy="487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bảo tàng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29136" y="3301319"/>
            <a:ext cx="1624851" cy="5605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báo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-21876" y="2846077"/>
            <a:ext cx="1803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400" u="sng" dirty="0">
                <a:solidFill>
                  <a:schemeClr val="accent1"/>
                </a:solidFill>
              </a:rPr>
              <a:t>Chỉnh sửa hiện vật</a:t>
            </a:r>
            <a:endParaRPr lang="en-US" sz="1400" u="sng" dirty="0">
              <a:solidFill>
                <a:schemeClr val="accent1"/>
              </a:solidFill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71685" y="3315377"/>
            <a:ext cx="362451" cy="37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44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267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653988" y="351884"/>
            <a:ext cx="10538012" cy="4639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0" y="362094"/>
            <a:ext cx="1706992" cy="582031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629337" y="346556"/>
            <a:ext cx="1869141" cy="50295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Logo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9448801" y="362094"/>
            <a:ext cx="1712258" cy="4507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HuyKH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9137" y="1825625"/>
            <a:ext cx="1624851" cy="5350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Hiện vật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41070" y="2480111"/>
            <a:ext cx="1624851" cy="56050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Yêu cầu đã gửi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0" y="3200685"/>
            <a:ext cx="1624851" cy="487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bảo tàng</a:t>
            </a:r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595601"/>
              </p:ext>
            </p:extLst>
          </p:nvPr>
        </p:nvGraphicFramePr>
        <p:xfrm>
          <a:off x="2176930" y="1960959"/>
          <a:ext cx="9410020" cy="21765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2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07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46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119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35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94767">
                <a:tc>
                  <a:txBody>
                    <a:bodyPr/>
                    <a:lstStyle/>
                    <a:p>
                      <a:r>
                        <a:rPr lang="vi-VN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Tên hiện vật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/>
                        <a:t>Hình ảnh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/>
                        <a:t>Nội dung</a:t>
                      </a:r>
                      <a:r>
                        <a:rPr lang="en-US"/>
                        <a:t> yêu</a:t>
                      </a:r>
                      <a:r>
                        <a:rPr lang="en-US" baseline="0"/>
                        <a:t> cầu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Ngày tạo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Trống</a:t>
                      </a:r>
                      <a:r>
                        <a:rPr lang="en-US" baseline="0"/>
                        <a:t> đồng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Yêu </a:t>
                      </a:r>
                      <a:r>
                        <a:rPr lang="vi-VN"/>
                        <a:t>cầu </a:t>
                      </a:r>
                      <a:r>
                        <a:rPr lang="en-US"/>
                        <a:t>x</a:t>
                      </a:r>
                      <a:r>
                        <a:rPr lang="vi-VN"/>
                        <a:t>oá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08/09/2016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Bình</a:t>
                      </a:r>
                      <a:r>
                        <a:rPr lang="en-US" baseline="0"/>
                        <a:t> gốm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Yêu </a:t>
                      </a:r>
                      <a:r>
                        <a:rPr lang="vi-VN"/>
                        <a:t>cầu </a:t>
                      </a:r>
                      <a:r>
                        <a:rPr lang="en-US"/>
                        <a:t>x</a:t>
                      </a:r>
                      <a:r>
                        <a:rPr lang="vi-VN"/>
                        <a:t>ửa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14/09/2016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Rồng đá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Đã sẵn sàng để</a:t>
                      </a:r>
                      <a:r>
                        <a:rPr lang="vi-VN" baseline="0" dirty="0"/>
                        <a:t> kích hoạt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11/09/2016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329841" y="1114816"/>
            <a:ext cx="5047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/>
              <a:t>Những yêu cầu đang chờ </a:t>
            </a:r>
            <a:r>
              <a:rPr lang="vi-VN" b="1" dirty="0"/>
              <a:t>xử lý</a:t>
            </a:r>
            <a:endParaRPr lang="en-US" b="1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4275511" y="2867743"/>
            <a:ext cx="375781" cy="33294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4259419" y="3424133"/>
            <a:ext cx="375781" cy="33294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4263724" y="3804544"/>
            <a:ext cx="375781" cy="33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92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6"/>
            <a:ext cx="12192000" cy="3302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653988" y="351884"/>
            <a:ext cx="10538012" cy="4639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0" y="362094"/>
            <a:ext cx="1706992" cy="582031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9137" y="1825625"/>
            <a:ext cx="1624851" cy="5350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Hiện vật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41070" y="2480111"/>
            <a:ext cx="1624851" cy="5605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báo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0" y="3200685"/>
            <a:ext cx="1624851" cy="48726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Thông tin bảo tàng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1629337" y="346556"/>
            <a:ext cx="1869141" cy="50295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Logo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9448801" y="362094"/>
            <a:ext cx="1712258" cy="45074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HuyKH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11161059" y="332485"/>
            <a:ext cx="1030941" cy="48338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Thoát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0" y="5889812"/>
            <a:ext cx="12192000" cy="968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/>
              <a:t>Thông tin về nhóm, công ty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162142" y="1456293"/>
            <a:ext cx="3400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/>
              <a:t>Giới thiệu thông tin về bảo tàng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043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1717</TotalTime>
  <Words>873</Words>
  <Application>Microsoft Office PowerPoint</Application>
  <PresentationFormat>Widescreen</PresentationFormat>
  <Paragraphs>360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Mangal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XiaoYao zZz</cp:lastModifiedBy>
  <cp:revision>65</cp:revision>
  <dcterms:created xsi:type="dcterms:W3CDTF">2016-10-12T13:28:25Z</dcterms:created>
  <dcterms:modified xsi:type="dcterms:W3CDTF">2016-10-18T09:14:34Z</dcterms:modified>
</cp:coreProperties>
</file>

<file path=docProps/thumbnail.jpeg>
</file>